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8CC3-0E32-4F09-BB7F-F671FFB36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0E1405-DD98-4BF4-835E-738AFD1AF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9C5F0-E2BB-48D0-B217-106726CC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3671B-C70B-4CFD-881A-EA2E1385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0EEC2-ECDF-4849-B83E-3F5A8BB7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05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7502-1A40-45F1-BB61-C457241E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AE2D5-F78B-429F-9320-7D75F6E66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907C7-9128-4E71-890A-6458753B6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245B7-7BFD-47BF-AFAE-D359094F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A5978-E494-43B9-A4D9-3F8AAE546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06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F8FC89-547A-4BD5-AE6C-63B483E3A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C13D7-9BB4-44ED-9BEC-DBFBE4905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41D0E-3B9C-4C73-B1D4-DF708C1EC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C2A1D-12C9-467D-B201-945C4C790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076FC-10B6-4EEC-8AC8-419718F8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73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F8F8-5D9B-4E9C-81BC-F53F25FC9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41170-0581-41DA-845F-FAB723831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6AAA9-ED5C-4AB8-A916-DA72358FB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67F69-1F52-41BA-9C50-B8464358D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5CA5D-A2AB-4B57-8745-B8C7CC78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7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E371-A0BD-4CD1-899F-474D78C1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19F8B-BFF2-43BC-A377-69569A1D8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2E3DF-8B7C-4CDD-B4C3-F3D84060B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A0AE1-32B4-4010-82F3-1A4994279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D894C-44FA-4FA1-85D5-1A2A55505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82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49A72-93D2-4518-900C-96215F2B6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095B6-3241-4A88-8F06-3C668EA7B9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1C657F-FA7E-4959-9770-3D05841C9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C18FA-B61F-49D0-9AD6-8AEB77127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D62BA-1815-4EDD-BBF7-F1E509EE9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FA7F2-ADC5-4A52-878D-2AA21C5C5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19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CD5B-79BF-4F9B-BAF8-02A6063C8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28BA6-DC32-42F9-A44A-0A0BF8B8C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30CF7-E487-4ADC-8B16-548CA8E8F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4A970D-B878-4986-8304-C0B0DE0DEE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7F2E08-D513-4DAB-87AA-58DC8CCA2D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0DDB34-481D-44D4-B4BC-18B66CFA8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0FF435-1F8D-4E5A-AFDC-5A1606A3B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27B8CA-76A5-4DF7-82FD-F58AEF38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9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0CDA-9323-4A03-B7C8-C73D5F42E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BF8FF-E4BC-4429-BE1E-34E2EE1E0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3E6D8-AEF7-45B9-BF67-DD3887561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F4824-50EC-4D92-AD59-246D63A4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81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F4C55A-0797-4FBB-A33F-8B3563BFC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CC73-F104-4C9D-9B76-3CDE53A60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00AE3-42FE-486F-8686-5A520A593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7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92C6-2BC6-440E-8E7B-80E4427C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5B197-2936-4D73-9B8A-C1C8E06D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2DEC8B-3CF4-4216-9415-7AFE3A23E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5C153-41AF-427A-A55C-A7251061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7CADB-B6F3-4078-8413-1AB0D2BD9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E5E63-F31D-440E-811E-77F03865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1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9BE-C2D6-4BEC-9333-33E88F849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ED15D4-33A3-4898-98ED-5E49B4DAD8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0D576-D76E-4E24-BE9B-C8FDA1071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E24A7-D50B-4B6E-A585-E1E9F77BE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B412C-4D40-4DFA-A58E-C94A82D82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2E954-460F-47B7-A1AD-BFFDED5C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79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031197-1EDE-4C95-9D2B-450B8AF8F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F1DE-A643-47E1-9F20-E2EC5E863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1AC3E-C6DB-4943-96AD-54821C1D59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EB5F6-8DA7-47B5-A736-BF42700B097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01CE9-A747-46C1-9BF6-74355CC57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51EF0-13AA-45F6-A5E9-B92C4AEA3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0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E53A3-AFB9-458B-B713-C59BCE3D5A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QGIS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FFD4C6-E6A9-419B-9C53-C584386235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21212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 free and powerful alternative to ArcMap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042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46BF-C07C-4F77-A0D7-43DF7F75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Geographical Information Systems (QGIS)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E9DB-9A2C-4C4B-A0BB-FE59EEC96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0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DAFE-2B72-4050-862C-724835125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C9801-67A9-46B8-81BC-EE1D061D9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 with point data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E202B-4233-45D1-A434-2E8509459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87" y="1047750"/>
            <a:ext cx="35528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23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16C83-5439-46AD-87F1-4C50BA66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csv or delaminated text files</a:t>
            </a:r>
          </a:p>
        </p:txBody>
      </p:sp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A6706D2-9679-4A5F-BA7B-664B1455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58" y="1825625"/>
            <a:ext cx="8917683" cy="4351338"/>
          </a:xfrm>
        </p:spPr>
      </p:pic>
    </p:spTree>
    <p:extLst>
      <p:ext uri="{BB962C8B-B14F-4D97-AF65-F5344CB8AC3E}">
        <p14:creationId xmlns:p14="http://schemas.microsoft.com/office/powerpoint/2010/main" val="3779470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1A8BC-BB6E-4060-8F00-1FBD02B2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</a:t>
            </a:r>
            <a:r>
              <a:rPr lang="en-US" dirty="0" err="1"/>
              <a:t>basemap</a:t>
            </a:r>
            <a:endParaRPr lang="en-US" dirty="0"/>
          </a:p>
        </p:txBody>
      </p:sp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93D3624-CE6B-4FBF-8845-6BDAF4764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58" y="1825625"/>
            <a:ext cx="8917683" cy="4351338"/>
          </a:xfrm>
        </p:spPr>
      </p:pic>
    </p:spTree>
    <p:extLst>
      <p:ext uri="{BB962C8B-B14F-4D97-AF65-F5344CB8AC3E}">
        <p14:creationId xmlns:p14="http://schemas.microsoft.com/office/powerpoint/2010/main" val="2500492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CB6E-0FC7-44C4-B817-C2B3F62E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labels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40D533-9FF0-4ED0-BCB4-3056E851B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58" y="1825625"/>
            <a:ext cx="8917683" cy="4351338"/>
          </a:xfrm>
        </p:spPr>
      </p:pic>
    </p:spTree>
    <p:extLst>
      <p:ext uri="{BB962C8B-B14F-4D97-AF65-F5344CB8AC3E}">
        <p14:creationId xmlns:p14="http://schemas.microsoft.com/office/powerpoint/2010/main" val="2344623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22415-C60D-4EBC-BC7A-3099A6489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Map layout</a:t>
            </a:r>
          </a:p>
        </p:txBody>
      </p:sp>
      <p:pic>
        <p:nvPicPr>
          <p:cNvPr id="5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E7206A0C-C8C9-4C6F-BD7B-702B16103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677" y="1825625"/>
            <a:ext cx="7842646" cy="4351338"/>
          </a:xfrm>
        </p:spPr>
      </p:pic>
    </p:spTree>
    <p:extLst>
      <p:ext uri="{BB962C8B-B14F-4D97-AF65-F5344CB8AC3E}">
        <p14:creationId xmlns:p14="http://schemas.microsoft.com/office/powerpoint/2010/main" val="96565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0DB6A-B915-481C-AA7D-D028A337D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Scale Bar and Legend</a:t>
            </a:r>
          </a:p>
        </p:txBody>
      </p:sp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6691153-942D-4D81-ADD9-6D9D54A10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677" y="1825625"/>
            <a:ext cx="7842646" cy="4351338"/>
          </a:xfrm>
        </p:spPr>
      </p:pic>
    </p:spTree>
    <p:extLst>
      <p:ext uri="{BB962C8B-B14F-4D97-AF65-F5344CB8AC3E}">
        <p14:creationId xmlns:p14="http://schemas.microsoft.com/office/powerpoint/2010/main" val="3878587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61FA3-A810-44C0-A0D7-EA92CE07D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Legend</a:t>
            </a:r>
          </a:p>
        </p:txBody>
      </p:sp>
      <p:pic>
        <p:nvPicPr>
          <p:cNvPr id="5" name="Content Placeholder 4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3BDAF613-0B3D-41DF-8F6C-21FE26B7C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677" y="1825625"/>
            <a:ext cx="7842646" cy="4351338"/>
          </a:xfrm>
        </p:spPr>
      </p:pic>
    </p:spTree>
    <p:extLst>
      <p:ext uri="{BB962C8B-B14F-4D97-AF65-F5344CB8AC3E}">
        <p14:creationId xmlns:p14="http://schemas.microsoft.com/office/powerpoint/2010/main" val="1389989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85</Words>
  <Application>Microsoft Office PowerPoint</Application>
  <PresentationFormat>Widescreen</PresentationFormat>
  <Paragraphs>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QGIS</vt:lpstr>
      <vt:lpstr>Quantum Geographical Information Systems (QGIS)</vt:lpstr>
      <vt:lpstr>Examples</vt:lpstr>
      <vt:lpstr>Add csv or delaminated text files</vt:lpstr>
      <vt:lpstr>Add a basemap</vt:lpstr>
      <vt:lpstr>Add labels</vt:lpstr>
      <vt:lpstr>Add Map layout</vt:lpstr>
      <vt:lpstr>Add Scale Bar and Legend</vt:lpstr>
      <vt:lpstr>Adjust Legend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QGIS</dc:title>
  <dc:creator>Ross Kushnereit</dc:creator>
  <cp:lastModifiedBy>Ross Kushnereit</cp:lastModifiedBy>
  <cp:revision>8</cp:revision>
  <dcterms:created xsi:type="dcterms:W3CDTF">2018-05-11T13:26:19Z</dcterms:created>
  <dcterms:modified xsi:type="dcterms:W3CDTF">2018-05-11T15:50:54Z</dcterms:modified>
</cp:coreProperties>
</file>